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71" r:id="rId7"/>
    <p:sldId id="261" r:id="rId8"/>
    <p:sldId id="262" r:id="rId9"/>
    <p:sldId id="263" r:id="rId10"/>
    <p:sldId id="272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31" y="0"/>
            <a:ext cx="7204271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83768" y="44371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532440" cy="2376264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3DEC-2412-41D2-8B26-82780D65DC1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938" name="AutoShape 2" descr="data:image/jpeg;base64,/9j/4AAQSkZJRgABAQAAAQABAAD/2wCEAAkGBhQSERUUEhQWFRQVGBwXGBYWGBsYGRgZGhgcHCAcGBwXHSYfHRwjGhcYIC8gJCcpLCwsHh4xNTAqNScrLCkBCQoKDgwOGg8PGiwkHyU0LSwyLywsLCwqMiwsLC4sKjEsNCwsLC0sLCwsLCwuLCwsLCwtLCwsLCwsLCwsLCwpLP/AABEIAOEA4QMBIgACEQEDEQH/xAAcAAACAgMBAQAAAAAAAAAAAAAABQQGAQIHAwj/xABKEAACAQMCAwQFCQUGBAUFAQABAgMABBESIQUGMRNBUWEHIjJxgRQjQlJikaGx0RUzU3LBJIKSorLwQ2Nz4RaDo8LSJTREZHQI/8QAGgEAAwEBAQEAAAAAAAAAAAAAAAMEAgUBBv/EADcRAAECAwQJAwMEAQUBAAAAAAEAAgMRIQQSMUETUWFxgZGhwdEisfAFMuEjM0LxFFKCkqKyYv/aAAwDAQACEQMRAD8A7jRRRQhFFFFCEUUUUIRRWuujVQhZNYzSm/5ljQ6EzLJ00RjUc+Z6Co4jvJurLboe4evJ959UVOY7ZybU7Pkk8QHSm70jb4x6J28oAySAB3kgD8aWzc0Wy7dqpPguW/00j498hsI+2vpGck4AkJdmPgqDr+Qra5584dbQRThlEUyu0Rjj9rsxuvQYbO2DjemNhWqIAWtlPefHuj9BuJJ6efZNP/Fan2IZ390eB97EVn9vy91pN8dI/rVd9HfpKbic1whg7NYgGVtRY4YkANke1sTtt1q+BaItmjQ3XYjpHcPygRYWTOZPaSS/t+UdbSYe4qf61r/4pA9uC4T3x5H3g1vzRzXb8Pi7S5fSDsqjd3Pgq9/v6DvNVy39Mlg9sZ8uNLqjREL2g1fSC53Ub7g9xrTbJaHC80kjcEaWFmwcCe81ZYea7ZjjtQp8HBX/AFCmcM4YZUgjxBz+VUrmP0kWlvdJbXEEp1kDtWjHZ4bbUpfdlycEgeNWCTlSHOqPVE3jExX8OlYdDtEMAuAIOGXlH6DsJjr47pyDWaQmC7h9l1uFHc/qP8GGx+Ne1pzNGW0SBoZPqyjTn3HoayI4wdQ7fOCDAdKbKjZ4xTmitdVZBp6Qs0UUUIRRRRQhFFFFCEUUUUIRRRRQhFFFFCEVjNDUj4hxdmcw2w1SD2nPsR+/xPlS4kQQxM/lMhw3RDIfhSuI8ZjhAySzt7Ma7s3uA3+NQfkM9zvOTFH3RRn1j/O39BUmx4RHbhpZG1Pgs8rnfAGTufZUCpHC+NwXC6oJY5QOpjdWx78Hb40kQnxReiYah3PZN0jIdIdTrPYZb8dy9rPh8cS6Y0CjyH595r3IrasNVAAaJBTkkmZXzr6S1hg4q7uzXgZSVSRzojk1EdmzDcomCdC6T0BPXMvjsr3nCLW4aNIzaTadAj7GKZHII7EHrsu+APpeFJecOFIeJ3yTTiEC4Miqyu2tZTltCoDl8FMZwD4irjw7icSCZGEkVjJDpjHFJNUetQNPZQn5wr/K2wGfCvqHG7DhkVIl7Yaqg5JAxKWIJn49aSrCLZrl1keKGbWSgbJaXTsNSgkr34PTrXfAa+eOWuTI3lQW8t+srE/2qG3aO3QHuJZlfT19bbuGK6hzpxiTh3B2YStLMFWJZjjUzMcazjIyBk+8CufbWB72MYa4YEe623NLvTvp/Z8ZKrq7dFDMurSCGJxsSAdIzjqNq4zxi03i9d2BGIS6LHqbWM4U7pDvldQ3wem9dWh9GNzc2Ea3l9cMezDi39XAfBKqWc7kZxk1zO9ktFnMc9tevKCFfVdIz5AxjAhOSBtjPcBV1hc1rNG03iJ4DzLVksO1p/wHhUl1x9I5hI3ydy8gkm7cL2e+FfAGjWVGnr3HevoMGuN8U9HkVvEbiyTigkeMOGjkjDDIDYkUkSZ8Rg4qwehzmG8uYZVvFkPZMAksi6S2c5U5ALFcZz54qC2DTMEVhEmyEs/crbaUXRCK8LuzSRSsihl8CK8L/jsEMkccsqRvLns1Y41YxnGdu8Uce4qttbTTtjEUbPvtkgbD4nA+NcosLpAjFbBkZg1S5uGTW5zbMZI++GQ9P5GPT3Gp/CeOJNld0kX2o32Yfr7xVZ9FfPEnEreRplUSxyaToBClSoK7EnfqPgPGrLxXgiTYJysi+zIuzKf6jypMWzRLM8tbll4OXsqBFZF/cx/1Dvr996Z5rNILPi7xOIbrAY7JKNkk9/g3lT3New4oeJj8pcSG6Ga8DkVtRWBWaaloooooQiiiihCKKKKEIrXNGqkvGeIOXEEB+dfdm/hp3sfPwFLiRAxsytw2GIZBefEOIPPIbe3OMfvZR9AfVX7X5U04dw1IUCRjAH3k+JPeaxwzh6QRhEGw6nvJ7yfM1K1UuHDIN9/3e2wfKpkSIJXGfb7nWe2paXFuroyOAysCrKehBGCD5EGvnuZJOXuMggMbdun24GO482Q+Peo8a+hpp1RSzEKo6kkAD3k7VRfS9wmO64Y7gM7x/ORNGpk37x6n0SucnoNj3V1rDFuPuOE2uoVM4KzcX5kjgtGuwGliVA47IaiynGCOm2DknuFLOT/SRacRysTFJRuYZMB8eK4OGHu6d9cm5K9L5suHvbyIZXQ4gz7Olgchz10qe4dQ2NsZpdbejLiUsXy6OIRuz9okSHspMH1tUa7aQDjC5B8B41D6exgc2MbtaGePBZvzwXZvSNeQW1m9xLEGbKRh19SUB3AOiQespC6iMHurkfF44bZkuLIzyRyuYXvrtA6jWMZh1ANqQBm7QY6YzV54/wAHv7rl9ku0zdoVcKuCzKjD2gu2vQW2HgO+l/EuP3L8PtbU8KuJHMUWHKqVDIMBgGRwp/nAIya9so0bZAzMyDUSlLFDqpZyjyVJfcNupbi4ncDX8m+efQSgOWKkkEMwA+BqwehKZLvhj286LKsMuArjUNLYddm22bVj3VL4DyrxQWzI9zDba8kjQbiTdcYd5H0LgYGEAA7qc8gcpQ8KgaMTLI8janckKCQMAKM7ADzO5NKtNpYWPaXCcxKWWtesYTKQUjmvlKa6kjkt76e0KjSwjyyOM5BK6lGRk777Y8K5XzJylNwq8tmtr1jcXkhjZuzRSNTIC2nJBBZ/DurtPFI4riJojLgN9KOTS6kHIZWU5BBAOaqnCPRdpvUu7m8lu2i/dCQD1MdCSGOcZzgAb70qyWwMBBcJapAz1V3rT2HMKdyiOKRzvFfmOaLRqS4QBTqyBoZQAehznHd1NW7FZrnHpA5e4oLj5RwueTEihZITIoClejIJPVwR1xvn37TtaI76kN6D8InILb0ucjrexxztcx2/YBgTL7BDEHqDkHI8DnNcNm5iu5IvkpnlliLDEeWYMR0wD62O/T7tsiujQ+ibil+wbiN1pA6Bn7Zh7lU6B99LuYuVoeF8Z4fHFqKZhdmc5LN27KT4DYDYV3rG9kMaIuDyJkSFBKuKU6ZqnHoo9IVhaQC2kR4Zmf13I1iRydO5G642GCMDx612oDNVXmf0c2t7JFK66JI3Vi6ABnVTnQ/iCe/qKtQrh2mJCiEPZMEznOqY0EYrwvrBJUKSLqU939R4HzpNZ3j2sghmOqNtopT/AKH8/A99P5JQoJJAA6knAHvJqNe2STRlHGpW/wB5HnXPiwiTfZR3vsKphxABcfVp6bRt91KBrINIeEXjxSfJpjlgMxv9dB3H7Qp6DWocQPE/gWIkMsMuR1hbUUUU1LRRRRQhFYNZrDUIS/i/EhBGXO5Oyr3sx6AUvtBHZwtNdSIjOcySOwA1HooJ7h0AFFqPlN0ZD+6gJRPBpPpN8Ogrw525Gi4nGiSu6dmWZSmOpXG4Ox7j8POkQAyLFvxDJuA7nnQbFRE/SZoxiansO520yXjzZz/DaWQuY2WcyHTAEbIkc+Y7hgk+7HU1zWxj4h+3bEX0zmSUCfQrELGpEmU0j1RjRggfjVNZH4dfEgC5jsp8ZIbstee/uViV+9B1xXUOT+Yo+LcaF0iOiW1rpAYjJdmIOcHph2Hw7ulfTaAWZhc0XgQZnOo9I2a1FOZV39IXDBccMuoycfNM4PnH64/FcVwjk30gXVtavZ2iFpZpB2be0U1LghF6aiQCO4bnevpG+tBLG8bZ0yKyHHXDAg488GqfyP6LYOGu0isZpTsruoUovgoGdz3nv8qhstphQ4LmRBOoIG1acCTRJ/R56IUt8XN8BLcn1gh9ZIyd8nuZ/PoO7feunEVHvr5Yl1OfIAblj4KO81C+SST7zZSPuiU7n/qMP9I28zUFotT4r5uqeg8JrIdJmg+YL0l4ypJWFTM42Oj2QftOfVH4nyrHyad/bkEY+rEMn4s4/IUxghVVAUBQOgAwPuFb4qcQyfuPAU/PVbvhv2jnU+OiV/sCI+3rk/6js34E4/CvdeDwD/gx/wCBf0qdRWhDaMAFkxHnElQjwiD+DH/gX9K8TwCH6KlD/wAtmT/SQKZ4oxQYbDiAgRHjAlKDYzp+7m1D6swB/wAygH86BxfRtOhj+37UZ/vD2f7wFNsVhkB2PSvNGR9p7havg/cOVD45haowO43Fca//ANB2RR7O5TYjUmrwIIdfx1V1OThjRnVbnHeYj+7b3fUPmNvKovE+H2/EYHt7hD3akOzxt3Mp7vJhsd/dVNjtOgjNc8fNiw+HNpLaj5ivLkjnSLiVuJI9nXAljPVGx+KnqD/XNVvmH05WlvI0UUck7oWViMIgKnBwzZJ3HUDFOuSvRvb8M1NEXeRxpZ3PVc5wFHqjupZw/itjZ8SksjapbdoAY52G07OMsupt8ZbA3xkEbbZqa2CYjyxpcBUDDftol1kq96QvSgslqLaNI2M0SG4kJMsMIkHQMg9Zge/G2NgTsK/yBzXNY3UaXd2y2vZuxVyXRl05Qx/SUk9AQOnnivK/uZIr+8gsStrK8hVYF0PDcKpyoUNqVZe8L0OoqNJGDHsZu0hlu7qUmaK5GkdnErRzBVKvOoGvsSy9mUXYHJx4ddkGG2Fow2hlvmcPgKWTVd24haC6gR0yrYEkTEaSpIBGQdxnvFe/A+J9snrDTIp0yL4MP6Gueclc73V/xBHjilW0aLE4f1ollUdYmPTJwMZOdzjvq58T/s1wtwP3cmI5vL6r/fsf+9fLWqC6yxL54/NY9ldBOlbojjiN+rj771Y6K0BremKdFFFFCFjNKuY+ImOE6PbciNP5m2/AZNNG6Uik+evlHVbZdR/ncYH3LvSLQTcujE05+BMp0AC9M4CvLyZBMeF2AhiSNeijr4nvPxNa8c4mLe2mmP8Awo2f3lVJA+JAFL+bOborCNWdXkeQlY4YxqdyBk4HgB1PdVHk9NwUlb3h08MbDB1etkHuKyIgIPvq6BZIjgCxsx4SXvmSSalJ+Qua+H2vDnS7kRproySyKUMoP0VWQKDg7asHuNVzhXId/FaxcTsny3rNoi9tVBIyB9MEA5TGcdx7um8r8r8DvQZrWCJ/rIxfKE/WjZsD7sV0GOEKAqgAAYAAwAB3ADoK6ES2iE51wGZNQ7DcEsNmqF6OPSml/iGbEd0B0GyyAdSmeh8V+7vxd7++WJdRyT0VR1Zj0VR40pn5OtPlSXvZqk8eW1r6ucqQS46E4J3O/nUjh6GZ+3YHHSJT3KfpfzN+AxXJtT2Od+iJT15a/wAJ8NtJuwHVelnZHV2sxBk7h9GNfqr/AFbqa9X4zCDgyL8N/wAq8OYmIgbHiM+7IzXzLxHjlw8rFpZAckYDEAYPQAECiyWWJaIjoUIgSAJJmcdg3VKoaxr2337pBfUA49B/EH4/pWf2/B/EH4/pXzTy7w28vpTFbyOzhS51SlRgEDqT4kD41vyrFJcX0FvJLNpeQI+mRsgDrg526dauP0uOJ/qNpU0PleXIQ18wvpP9vwfxB+P6Uft6D+IPx/SvnTn62azv5oIpZuzXSV1yMTho1Y794BJGfKovH+F3lmYhPI69qgkXErNsfHB614z6ZGcGnSN9VRQ+UXYW3mF9K/t6D+IPuP6Uft+D+IPuP6V8sQ8QmLAdtJuQPbfv+NX7mT0X8QhkC2rz3CaclzIEw2SCuC/kD8aH/TYsMgPitE55HLigthDGfMeF2n9vwfxB+P6Vj9vQfxB+P6VyTmz0Z3SJb/IvlEjFD2+qceq+FxjLDvL9M9KrvNnKtzYW1tLLcS9pMWDxFj82QM4BDHNKh2GI+QbFbM0+0z/9LyUHbzC77+3If4i/l+dYv7ASYdDpkXdHG/wb6ynw+NfLUPG51OVmkB/nb+pr6L9HV+81mjP1IU/EqCcfn8aTa7FFsxa2KQQ6eFJEVzPULRY1oL2EzGvanNpxJnVwVxMgOpM7ZxsQfqt3GuZ8T524becK037H5QilWj0nt0nHUx5G3rDqTjGx8K6XxO2bIljHzqdB0Dr3off3HuNK/wDwdw+5lW7a2jaQ4bUc7kfXTOksMd4JyKLLFYx0os54gjGnyqniNmLzf6+ZLkHI3LsN+nyWfVBepILqKVl9aWF9JYEnBb6wJz1yO+pfpcaGK9VpYF+UqyyZA+auoCT+8GcrIuNJO+R3jYDrdzyhE/EYr7UwkijaLSMaWB1AE9+wZvw8KncU5dtrkoZ4Y5TGcoXGSp8vuG1dI/UBpRErKWGonGWzApNyklJsY17JNCBE0jSgGAowMDA2GKxf2IljdG6MCPv76kk4pdwvjkdw0yxsrdjJ2baSCM6Q3d/Nj3g1yiLwOpMBkZheHLN0xiMb/vIWMbeeOh+IpyKQynsb5T9C4XSfDtE3B95Xan4pEAm7dOIp46J9oAvXxg6vnrNFFFFPU61ZsDyFI+VyWR5juZpGbP2QdKj7hUzmC57O2lbvCED3nYfia9OEwCOCNemlF/LepneqMBqBPP4VQ30wSdZA5V8ckqvYsX8M4BddEluxXfsmZlcMcdAdGknuyudqeTW6upV1DKeqsMg+8GuWHhXHoZZbi2aJ45pHl+TOwJXUcgesBggYHqt416x+l27tn7PiHDpFZVDM0J1AKSQGKnIAOk9W7jXWdZXPlo3B0tRryUk5YqbzJ6MxC5vOFN8muUy3Zr+6lA3Kle7OOg2Ph31cuV+Ni8tIbgDT2qBivgehHwYGqDLzzbXxSO34jcxNI4Q2/ZLrfUwGhXCgrkE+trOBv3V0qwsUhiSOJQkaAKqr0AHhWbRfDA2L920Vlxx2IbjRQ+KfOOkA6N68n8gPT+823uzTRBtSvgy6u0m/it6v8ieqv37n401Fc6FWb9ftl54qiJSTNXvn44Lyu7cOjIejAivmr0i8ENvds2MLLk9MesNmH5N8a+mmrnHpT5T+UoCuAxIKsemodc4Hev5VTAtH+LHbGJk3B2458CnWc3gYfEbx5CpXoIH/ANRk/wCg3+tKk2d43DeEtdQBRc3N08faFQWRFLjC5/kz/e78CovLPKPELGcTwNFqAIKsJCrKeobCjwHQ91XUcycW6djZf4Z66No+oWZ0Uua9pBlOuqdMF6YEQmgVOuOJScU4NdS3WGns3UxyhQrFXIyrYwMYJ+4UemrrYf8A839Vq5DmPi3TsbL/AAz1TubOWuI8QlEs5hBVdKqgkCqMk7ZQknJ3JNED6jZhFBL2honSZzG7WhsCJPBc3t2w6k9Awz94ru3pC4FxS4uFfh8zrD2QHqTmMFssc4BGdiu9c3Hosu/GP/P/APCpich8RUYWchQMACSYADyAFU2j6jY4jmubGbSeIJxlu1LTrPEJwXQ+feBcTmW1FlK6MkZE2mcx5bCYJwfW3Db+fnVS9K0MsfDeHRXLarhS/aZbWxOBuSdz3b1J5oseJXiwDKw9imgmOSYdoTpyx9UfVGBv1O9Vmf0b30hzJIHIGMu0jHHh6ympLNbLKy658VtJnAzzWG2eJqVS4XYmeZIh1dgvuHefgMmvqLlrhwht0UDGQDjw2AH+UCuVej/0fSQ3eqYqfVwANWwz6xOpR3DG3ia7Wq1LbrWy1x5wzNrBIHacekhzXsebGBhxNeAw8oalcS9lcafoTZYZ7nHtAfzD1veDTXTUDjduTEWT24/nE/mXfHxGR8ahij03hl8PNTwzW6cD8HJefGoLhlT5M6RtrXWXXUOzOzYG3rDqN+6q3zjzEvD49U99LrI9SGNIQ7+4FDhc/SO35Vbhpmi8UkXu29Vh+hrm3IfJtst1I8zSXl7E5EjuC0cJHs+tJjU+kA5GSO4Dqb7Poy0ufgMgKnjkkkEUSvh3KnFOML2l5cy21s3sRH22Q/WVdI+LdfDFX3k/0fQ8NYm3dyHXEgc51kHKsMYCkZYbDfPlVguuIRxDMsiRjxdgo/zGqlxr0u8PhU6J1lkyAFQMw3IBywGkYGT1ppix7QLjGybqAp7dSvJAYp5zXEew7Qe1CyyD4Hf8CacwyBlDDoQCPjXhdQCSNlPRlI+8VC5WuNVrF9ldB96kr/SuQPTG3j2/sclX90Hcfcfg803orGaKoU6Sc3nNuF+vIi/ew/SpfHQ/yWYRDMnZuEA39YqQPxxUTmgZFuPG4j/qazzdzCLK0kn0GRhhUQdXdmCqPvP3ZpcEF0cgCvpHunxP2Wf7uy59Y2vMlqqqpguFUAAOyMcD7R0sfiTWvD+Z+KW1xPNc8KlkaYRg9iSQgjBAC6dYwSzN16k1JPEuZD64t7cAnaPKZA88yf1zW8XMnMK+3w6F/NWUH8Jj+Vd0gkGYhmeoy7hR8178C5ltb+/hX5BJBcRapi8saowAUr1Ay2S4646VfOL3BSCRh1CnHvOw/Eiqrypx28uLzTe2QtikDFTnWW1OgOlu4bDK791WTju8aL9eWNfhrB/pXLtxu0FKa59U6AJvE9amWVt2caoOiqF+4YqQKzRSgABIIJmZlYNQuK2naxMuN8ZHvHSp1akVl7Q9pac0NcWkEZJdwO97SEZ9pfVb3j/tXtxS87KJn8Og8zsKgR/M3ZH0Jtx5MP8AZ+8V68yj+zv7x/qFRiI4QXT+5s+mHNVOYDGbqdLr8kl13xSeMoGkRdY1HC50jz7zW0PFJGIAnTJOB8236VFnhlQghlZ5lAwF9bTjz6CpHCzMG7HUiFO4rnK+KnvqEOiaS6S75l9wEyKqxzGCHMS+cCaYL3vOIOjkG4iXy0Eke/AryPF27rmL/Af0r04tEsL9spAY+1Gf+J7h3HzrwtZUmlzNhNJGmIjG/iSQM1t7nh9ydd5w3z6SWGNYWXpU3DHdLrOSsNoG0jWQzeIGB91byOACTsBuT5Vsp8KU8wzEqsS+1KcfDv8A9++unEeIcO9j8p1XPYzSPkteAoXZ5z9M4XyUf7/CnWK8raAIoUdFGK9q9gMuMAOOe/PqiK++8kfBkitXFbVg05LSvgRxGU/hO6fAHb/KRXOuYuHSNxSeAcTaxikVJwg9XtCy6GIbUu+YxsSfzro3Dtp7kfbVvvjX/wCNVrm88RF0hsXhRDF67XGNAYOcadidRDb47gPKmWB12kxgRXYaYg6lqOJunuPOqW2noRsmIknmuLknfU8gw3xUav8ANVhtfRpw2NSq2kW4xlgXO/gXJIqrycF49KpY8StkXvMYGB8RH/Wq8bCWZuyk5kjy2xVZGwfLZ1HwrpSiRJ3o3K8R0EkmgyXabJAsahTlVUKCTk+qMbnvO1K+VF0pMn1J3GPDcGtuTuHPb2UMMhDNEujUOjAE4YbnYrg/GscvH527H/O/NRXCjACM3/cPnJWQv2n8Pf8AKeUUUU6anSXmbpbnwuI/zxUrjnB0uoWickAlWDLsysrBlZc7ZDAHfbuNROb9rcN9SSNvuYVJ49YNcW8kaMUZ19Vx1Vsghh5ggGlQTKO6svt7qiJWCzj2UeFb1RgtbSY+liSMnzKgsM+44r0/tn/63/qGo8/DFijLz3c+hBlnaURjA7yYlTFc14tzzJeSm14PDLM3Rp5ZJGAH1lDvhR9p/cBXRgwXRftlIYmVOOClJkumWEtx8qKTvBoMWpUjyGyHAJYMckYIGRtUnja7Q+U8f5kf1qo+j/kV+HydtdXJlup07PTqJUKpDEBn9ZiMZzsBv76tnHx8yW/hsknwVgT+GaltoaJhpmBnKWH9Jtn+8fPmKbUVrqrbNeLCKMUUUISrj9oXj1L7cZ1jHl1/35V7RTiaDVp1hl3Xx8Rv51NYUj4cDFNJCdg3rofI9QP991SRBciTydQ78vHJUNN6HLNtRuz880ulsACT2cq47hKmw8BtnFaw2wcBwkx22PaoDj7sipdtYRpIY50BJOUkOfW8ifGh+ELE5JiEsZOR9ZfLc7iuaIRxlTPYcifSujphhnljIjmt4CFfX2BLn6TSKSPdk1s3EBOCDb6wCRuy5yPDvrwe1SUYht9OertgY9wzk1m8sIkURIgkmYYGeo+03gKZ62g3ZXd2Or+OPApPoJEx6uNB/wAsE34XHpTGgoAejNq69+ag8N+euHlO6p6if1P+/Gtr0m3tggJZz6inO+T4Uw4ZZdlEqd4G/mT1qsC+5rMm1O/Ie/RTk3Wuf/qoN2fbqpYrNYrNXKRFYNZrVqEJZYf/AHNx/wCWP8h/WkfNdmflMc8tq13bxxkLHGqu0cpbeTs2I15XSNidODtvT3hbZkuG8ZdI/uIo/PNV3mXiN/Ncm14c8MRijWSWWUajlydKKNLb6VJJweo+PtjBJptqdUytxx6pbvYKjc3XnEuLSLa2tnPbWv0u1QxBvOQ4wFHcoJz5nFWXhnLvCeE25S6a3klA+daQK7scdFj3KjwAHvqO/NPFOFsr8VEdxasdLSwAao2PTIwuc47x8e6olz6Ybq6OjhvD5Hz0kkBYe8qnqj3l67BZFe0MhgBmsGnEnNT04q7+j8D5DGV2idneFc50Qs7FEJ33VSBjJx07qk8vL87dnxmx9yivbllZhaQ/Kf35QGQbbMdyPV22zjbwrw5VfUsz/Xnc/dgVwbQZ2hu8qyHSC/h7p5RRiimJCX8xW3aWsqjqUJHvG4/EVtwq6128bruSgPXqcdM++pkigjB79qScqHTG8J2MMjJjyJ1D8DU7qRgdY6j8TVA9UAjUZ8DQ9QFzX0ncPYkPxTiAjjJzFaW0ZckD+YgE/bYYz0x0pVy3zNcLGI+HcPuXhHUhtGrzZoY1JbzLmrxZ8EtZOI3t1fmNnhlWONZioSOLs1ZGAfYliWwT3g4qx8vc6215PNDbuHEKoda+y2osCFyN8aRv03r6D/Iuwg27eArqaOW/ElRSmcVUeFcZeFopr/hctvoY4ug5l0awVJlLMZAp1b6ie491dHurftI3Q9HUr94pFzhBc3ETWttGoEg0yTSNpQIfaVQMszMNs4wMnfOBVit1IUBsZxvpzj4Z3rmxy2IAZS2TnTimNm00UXg1yZIUY9cYb+Zdj+INThSmzbs55Iz0k+dT39HH34P96mqVLDJuyKbEADpjA15raiiimpawaT8fgICzJ7URz7176c1pMgIIPQ7H40qLD0jC35PJbhvuODlEMSTRjIyrDI/X30ofhBjfLR/KE7snLL8DsaqXM3H57BxGMlN8HUR5j7wc/fSUekqc7YYn+c/pXIiWhr6uYbwpl3X0Vm+jWp7L8IgsO35JdHlsVkOIrfsz9dgUx7gu5NNeG8LWEdSzn2nPU/8AauVXfPl1HjWrDPT5zPTqNu/fpW3D/SBPLIqDVueus7DvPSvIdphsN8sM+HZbifRbY5k5i7vn3XRgO2us/Qg297n9P6U8WlnArHs4hn2m9Zvef+2KZiupZ2kNvOxNT82BfOx3AuutwFPPWazRRRVKSivK5mCKWPRQWPuAzXpSvjR16IR/xW9byjXdvv2X41iI662a2xt5wB+BenBISsC5GGbLsPtOSxHwzj4Vzu65ZsuJ3U0wa+SXtCnbxowj+b+bwjKrDSNPU43zXQ+MXTRwP2ZUSEaIwxAHaN6qAk/aIrm0F7xfhcKwzWaXdsgwHtmZXG+STp9YnJzkqPfVtjY5rTcMnYCsv7yS4jrzplZ4j6KuIAAQ8TaZVYOsd0pZQy9PaLqf8OPKvG643zBZxHtIYJogMCRApC52DYjKnGSPo4rblD0oLJPIs14IowwEUd1Fl8EDIaZCFGGyuWycDNWPiliDfWLWsulZ3dp4421QyxomssV3XJbC6gMnUPCrXOiNdcjNBzq3ZPZ3S6Sora7GKAliWKR7sepKruT7yM1E5Wh02kWerDWfexLf1rz5rk+Y7Me1Myxj+8Rnp5A05giCqqjooAHwFcD7o09Q9z+Fb9sHefYflbZoraiqFMtSKQynsb4H6NwmPLWnT712p+aUcyWLSQnR+8jIkQ/aXf8AEbVPaG+m8MRX5wVFncA66cDTnhyMks5t9HNrxF43nDB021RkKWXrpbIOQCcjvGT41M4JyXZ2hDW0CxsAV1KTqIOMhiTlhkA79MbVPsb3toVeMgFl2yMhW6EEAjOD3ZFV7lLtJI5Lq9m1lZJQoxoihSJ2TOnONXqsSzEkA48c2tivfCkHm7q3qdzbrpEVWebfSLDZSJbqjT3UhASFCAfWOBqY+znu2J+G9SuHcbu1miivIoU7cOV7GRmKaACQ+pQDnPVe/A3zmuYej62biPHJ+IMD2ETu4Y9MkaI1yfBPW8sCnPMXN6TXJj4ajXt8QUWcbR2yk/8ACPs+9s4PeSNqvdZGtIhAVlNx1E9AAsXsyul8XtCyho/3kZ1L5+KnyYbfd4VIsrxZEDr0b7x3YPmDtUTgt88kYEwCTqB2sYYMFYjqCPotgkZ7q8ZybeQuP3MhzJj6DfX/AJT0Pnv41xX/AKbr2WflUN9bbueXhOc1mvNGzW+aclrNYNZrBoQqf6Q+A9vBqA9YbfH6J/MfGuYcBgBGAsZkViWEmoEKvQggEDBzXerm3DqVYbEYNcX5r4cbSaQlA8cuzDcbg5BBHcev31w7dBLX3hgff+l9f9CtZfDNlJriO68IhrR8xxhdZlPaEn1X+koUb7fS8qcejrgaSXDSAHs9R05+oD/U4FVqDizzOF7NS5yqNv6isMEYGxAGcV2PlHg4ggUYxkDH8o6f1PxpFmhGJFDThidw8q36tHdZIDmYF2U+fz+09C1tRRX0a+DRRRWNQoQvOWUKCScAAknwApdwuMuzTsMF9owR7MY6fFj6x+FaXDfKHKD9yh+cPc7D6A8h9L7vGjmXikkFu7QRNNNpPZxoMktjYn7IOCT8OpFKYDFeJYZb00+hssz0H5SninF+H3Ny1ncvGXhKsEkfSC7Kd13GWUEeYJ23FNPlTW2O0JkgxtL1aP8A6n1l/wCZ1H0s+1VA4Bb8J4wuieBY70ZMqnMUrP8ASYEY15bJwdx3gVJk9EE1vk8O4jPB/wAtySvxKkbe9TXUdChN9D3FpGRFOBCnBOIVw45yVZXy5ngRyRtIvqv8HXc/iKTcj+jWPht1PJGzMjqqR68FlGSXGQBtnQPgaXcn2vFrCTsrqMXNsx2kiZcxEnchDpJTJ3UDbu8K6DfXixRs7dFGT+nx6UmNEfBaYd+bNhpLstNbeIkKpTN89fKv0bddR8NbjYfAb0/FJ+W7QrEZH/eTN2jeWeg+ApwK50AGRccTXx0VEci8GDBtPPVZoooqhIRWGrNYNCFXrP8As1y0R2inJeP7L/SX49RSH0g8JsYI3ubm3mkjY/OiGR1UvtpaSNXVDkjBcjrjOc1b+M8ME0RXOGHrI3erDoRUOxnW7gkiuFBYAxzIcb7Yz7j1FJs8T/Hi3ThiKy3juFRFGlZpMxQ9j5271zDhPBr3i6KioOH8LHsxxjBkH4FyfrH1fJqkWHNcfCI3sLe1Et+JOzHZDKzZGVkkI9bVg4MfUEHoN6Zc6ce4l26cNs4ezLr6twGzmIbZzgdmV6MdznGOop7yZyJbcLiMjsrTkZkuJMDr1C6vZXPnk99d58UBk4kpGoaPdx+HcogNS8OSuTbqKZry9uXa5mGJIlx2QQdEIx1XOxXGNxvk5vDDOx6GqDz96QpbaOJLSLVNcNoi7QEE5wNSxncjJABbG5GxFWnlvhT29uqyyGWdvXlkJyWkIGceCjZQBgYAqCMHuAivlWgG7sFsSwCwFNr0BeDyyWi/VPxHnTWKcMAVIIO4I3BHkRSrlzmeC+h7WBsgHSynqjDqree/dkGvR+GshLQEKScmNv3bH81PmPuqAsfBN2VNWY+f0nzETGh6Hfq3pqtZpZBxlc6ZQYn8G6H+VvZP358qYBq217XYLDmluK3pDzNy4l0hBA1Yxv3jwz4juNOpTsd8bddtvPfbauWWvMs8lpbu91nVdXCS/OCJ3VO0KqHUaUCgBsZXIA91bNnEdpacPnhew4zoLw9hkQnHK/o6EEheTfwyQSd+m22PHvNXxa4vw/nO8YRNcSSrphtSuh1V5DNMVMgjK4mJXAKnYDJ60+5R5hnkvoVadnMpve3iJBWLsZtMWF+h6u3dnPfRDsIgNMk202yLan34pmV02itc1BueMoraBl3+og1N8e5feSKy5waJlIa0uMgFOc7UokuGuPUiJWLo8o2LeKx/kW7u7es/IpJj8/6qfwVPX/qN3+4be+vPmDmi2sIw07hc4CIMamJ2woJG3mcAd5FYAdFMgKdSmemHXE9B5PRevEuJ29jbmSVhFDGMfoFA3LHwG9V7h/GbS8n+U2d4Gn0aRC74UpsShiYBl9ZdWsDOeuRtTK+tmjmeedxNauoUxsg02+M4fv1KQxDMRkbH2QcVHmD0QWJYvhoI2ORLG20bHudWyNGTswxjodt66EBkICTiRqIExulikOJJmm3MnJNtxMlvWtb6PB1qMODnZjjHaISNnBz5ggikXD/SDecLkFvxiNnj6R3SAtqA8fr/AIMO8Golx6MuLWxVrO+7VYzlFdmUjPUYbUuD0IyAfCrja9pxG1e04latBKV3bTrib7cbqSFcdQpOR3ZFVEsa0Bzg9n/Zu6deGCxuorLwnjMV1H2kDa4ycBwDpbHXTnrg7e8Ed1LeJ/2m4W3G6JiSY932U+J3r3u5ks7dI4VAwBHDGO8jYD+pr34FwvsU9Y6pHOqRvFj/AEHQVwY0oj9G3DPdkOPtvV0L9NulOOA35nh7pkq4rajFFUqZFFFFCEUUUUIWKR8asXVxcwDMijDp3SJ4HH0h3GntaGlxGB7ZfAmQ4hhumPwRtSpXS6iEkTBXAOhyoJjYjB2P4r3/AHGkw5YD2xfiMrNOgLmbVpWAoxYPAB6qacA5IJxsxPSp99YvbyGe3BYNvLCPpfaT7X51pxvhMHFLRk1sAwwHQkMh7ww7xkDKnY49xr2zxzPRvMjr2axs2a17FhCV9lW+x1HtrVC9GtvLxO/k4lcnWsGIoDp0gsB7QXO2FOT9p/Krf6QOMkWd2EJVYoj2jjb1mGFiUjfJLKWPcCB9Lbw4Qv7Pt7bh0Q/tDggSaG7LO7PLqIwSBk6OucDpvSr0x6bXg/Ypn5yVF3OWbBMjMx72JXJPia60xFtLZfbMBo/+QcfnZTYNXn6O7CSPgkaQnRcXbu0bDquWx2h6+qqICR37D6VdGVzDFqmcMUXLuF0g4GSdIJxtvjekHo94aUtLd5FKsII40U9UQKCc+DO/rHy0D6Ne/PvFOytJFBwXRycHBEaIWcg93q4QHxdanjHSxi3WSvRQTTe3nhuI9SMk0bd4IdT+Yrw/Yun9zI8X2QdSf4W2HwxVH9FE4teCCZl3d5HCj6R1aQP8nwAJ7q25I5zvZuH3N7OYWSLtDGugpqCAMfWBxjqo9XORuaXFsPqdL+JlPOa22KWiQ/CuxS5Gx7GUeeqMn/UK8H1hdJtIypO6h0xnxwVApFwv0mdpBDPJZzxxTusaOpjkXLvoGrDBlGrvx4VNuvSRaRyzQydsrwbyfMyOqrthi0YYBSCDk0k2OMCQJ8JHsVvTNOIHXymZmlYgm1XK+yTImR7iAcVlYJyxYJBEW9pt3Y+/AXPxNQeOc+21rHFI5d458dm8Sa1fPQBs4yRvua04tzcy3MVpbwiS5kTtGV30LFGO+RlDb52AGayLNFOJMq6hhjqwRpWj+I6+Uzbg5f8AfSu4+qvza/cu5HvNSUiigQkBY0UZJ2AAHeT+tL+Bcbe4aeOWEwSQuFK6g2VZch1YDBB9bB8t96X+jzm8X1udZHbwt2cw8wSA48mAz781oWa6C4DCU88dq8MVzqE9gmXLnNcF92htmLpE+gvjALYz6udyN+pAz3ZrfmbliG+geGZR664D4GpSNwVPkd6oIl/ZHHcezacR/wAKTZ/D1z9z+VdRlmCgkkADqTsBVEZmie18M0MiD82pbTMSK5v6O+Y5YJn4Tfn56LaF26Sx42AJ6+ruPLI7jVtjX5M4iYZtZToTO/ZMf+G2f+G3Rc9D6vQrhT6SeRzexLLbnReQHVE4Oktg50E+/cHuPvNIbTm67vrY2UllMl4cI8rJogTDD50sdwRjIUA5OMGnOa2MNIyQn9w1HWF5hRW6a6ltZooIojPFKToAbDQBeust1iGRg9QcLvlcPLy9WJC8h0qOp/oPE+Va3l4kSF5G0qOpP++vlSi0tHunE066YlOYoj3/AG38/AVyo0bBrB6vlT8qqYUKYvvMm/KDb7L04PZvNJ8qmGCRiJD9BD3n7TU+xQBWa1DhhgksxIhiGZ4bAiiiimJaKKKKEIooooQiiiihC1YUjvuDujma1IVz7cZ9iT9G86ekVgJSokMRBI/kJkOI5hmPwd6V8P4tHP6rALKhyY3HrKw2yPHv3FL+a+VBfS2gkwYIJGldfrELhVx3jJJPkMd9M+JcDSbBOVkHsyLs6n39/uNQBxKe22uFMkfdNGNwPtr3e8VhkeJAM3/8h31e25MMJkX9vHV41++9P65v6Q7zVw2+ue5wttDj6glAZv776veFSrrc6LuAiKd0DD95CwDL/iBx91KOO8mm5s7ezZwYo3j7VsaS8cYOAADszEICc+J8qvsr2Nc15NJjlj2UzwRMSVA4lxEwcvRPuoMKwQDoWeUEyy/4daL5Fj0YU25oh/Z3LKw9HdEjP80ra3/DX91QOf7hbzinDrFFKwo4LBkZFJBGVUOBnTGmNvrYqb6Z5O3n4dZA/vpgzD7JIQEj3M/3Guo31OhgjEl57d0rI8k+5EuIbm2S3jcSR2sdsGZcEGZcSkA9+Cqg+eaW8qAPx/iuRkaI0PhjCgj8Kt9paR2skhACm6nGkL3kQqDt/wCW5qkejKTXxfjD/wDNx/6jj/21Ix15sV4wl1JHdalgFz7idyY7C4tc5+Q8RHZ92FYSj/Umfia6JydfCXmHiLHqYU0/ygR/qK57xC17W343cLunyqMqfE9u/wD7W/EVYeEXfyLjNpcucQ39tGNZ6BmiRSCfKRFz5MK6sdgcxwGMjzk1x7rAou1LajtO0+kVCnzAORn3Et95ril4j8Ing4lCCYJmkhuIx1JErjIHmFBHgw+1XZOJ8VWBULbl5EjRR1ZnOMD3DUx8lNU/lzl6wu7eYlI5JHedJGzqkXM8nTJJTbBGMdxrjWaJowS4TaZAjZVMcFn0jcITifCu1tzrZALiFl78DcDvyVzt9YCscp8+QXXCe1upFVlUwzAndm049UdSXBBAA6k+FQ/RjyzxCzWWKQotqWYxB95QTnDBV2AbYlWPXw3y+4LyVYcOzKqIJD1mkILZPXTnZR5KBW4roUNhhudMAzBHWerygNc4iSmckXk8ljC11G0c2nDB/aONgxHdqGDg75zU/ivGY4QNXrO3sxruzHyH9aXNxaa4ytqulP40gwP7i9T76ncL4EkRLZLyN7Uj7sf0HlXIfGdFcdEJA55cNfsqxCbD/dx1DHjq91EtOEPM4musZBykI9lPM/Wan+KwFratw4QhinPNLiRHRDXgMgiiiimpaKKKKEIooooQiiiihCKKKKEIooooQsVqVreivJISW75ajZtceqGT60e33r0Nefa3kPtKtwo719ST7jsfhT6sUkwGzm2h2eME8R3Sk/1Db5x6pAeYrd/UnUxkb6Z0xv5ZGPjUO85JsLqYXGD2wIZZYpmDAg5BGGx18qs00CuMMAR4EAj8aWS8q2zHPZBT4oSh/wApr1r7RD+0jqPKDoHYgjkfBUCHkvTcrcm6uJJERljExV0TX1IVVXfHfnPnSXgnozmtHuWhviDdH5xjACRuxyh14Deu2+CPKrKeVgPYuJ08teR+IoXgMw6XkvxCn8xTRbLQARd2fxlSvuvNDCP8+YPYFJ7z0axHh/yCBzFEzBpGK65HYMGzkkDJKjuO21SYvR/C1ilnc/2iOIAIzKEdAOmCp2IG2fDrmp7cCmP/AOZL8Ao/IVgcsfXuLh/7+PyFeG2WgiUjjPEY66TRoYQxeOAPcBRuFcqW1mQzSSSMilUa5mMmhTsQgYhVyNsgZxtXsnH7aL1IAG8Egjz/AKQBUiHlS2ByY9R8XJb8zTOG2VRhVCjwAx+VLc60RKuIHM+F7+g3WeQ8pKbi7m9iNYF+tJ6z+8KNh8a9bblhA2uYtPJ9aToPcvQU6rNZEBpM31O3DlgjTuAkz0jZ5xWgXyrZRWaKoSEUUUUIRRRRQhFFFFCEUUUUIRRRRQhFFFFCEUUUUIRRRRQhFBoooQtKytFFZbmvVmtTRRWgvAs0UUV4ULNYoor1eFZFZoorwL1FFFFeoRRRRQhFFFFCEUUUUIRRRRQhf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39940" name="AutoShape 4" descr="data:image/jpeg;base64,/9j/4AAQSkZJRgABAQAAAQABAAD/2wCEAAkGBhQSERUUEhQWFRQVGBwXGBYWGBsYGRgZGhgcHCAcGBwXHSYfHRwjGhcYIC8gJCcpLCwsHh4xNTAqNScrLCkBCQoKDgwOGg8PGiwkHyU0LSwyLywsLCwqMiwsLC4sKjEsNCwsLC0sLCwsLCwuLCwsLCwtLCwsLCwsLCwsLCwpLP/AABEIAOEA4QMBIgACEQEDEQH/xAAcAAACAgMBAQAAAAAAAAAAAAAABQQGAQIHAwj/xABKEAACAQMCAwQFCQUGBAUFAQABAgMABBESIQUGMRNBUWEHIjJxgRQjQlJikaGx0RUzU3LBJIKSorLwQ2Nz4RaDo8LSJTREZHQI/8QAGgEAAwEBAQEAAAAAAAAAAAAAAAMEAgUBBv/EADcRAAECAwQJAwMEAQUBAAAAAAEAAgMRIQQSMUETUWFxgZGhwdEisfAFMuEjM0LxFFKCkqKyYv/aAAwDAQACEQMRAD8A7jRRRQhFFFFCEUUUUIRRWuujVQhZNYzSm/5ljQ6EzLJ00RjUc+Z6Co4jvJurLboe4evJ959UVOY7ZybU7Pkk8QHSm70jb4x6J28oAySAB3kgD8aWzc0Wy7dqpPguW/00j498hsI+2vpGck4AkJdmPgqDr+Qra5584dbQRThlEUyu0Rjj9rsxuvQYbO2DjemNhWqIAWtlPefHuj9BuJJ6efZNP/Fan2IZ390eB97EVn9vy91pN8dI/rVd9HfpKbic1whg7NYgGVtRY4YkANke1sTtt1q+BaItmjQ3XYjpHcPygRYWTOZPaSS/t+UdbSYe4qf61r/4pA9uC4T3x5H3g1vzRzXb8Pi7S5fSDsqjd3Pgq9/v6DvNVy39Mlg9sZ8uNLqjREL2g1fSC53Ub7g9xrTbJaHC80kjcEaWFmwcCe81ZYea7ZjjtQp8HBX/AFCmcM4YZUgjxBz+VUrmP0kWlvdJbXEEp1kDtWjHZ4bbUpfdlycEgeNWCTlSHOqPVE3jExX8OlYdDtEMAuAIOGXlH6DsJjr47pyDWaQmC7h9l1uFHc/qP8GGx+Ne1pzNGW0SBoZPqyjTn3HoayI4wdQ7fOCDAdKbKjZ4xTmitdVZBp6Qs0UUUIRRRRQhFFFFCEUUUUIRRRRQhFFFFCEVjNDUj4hxdmcw2w1SD2nPsR+/xPlS4kQQxM/lMhw3RDIfhSuI8ZjhAySzt7Ma7s3uA3+NQfkM9zvOTFH3RRn1j/O39BUmx4RHbhpZG1Pgs8rnfAGTufZUCpHC+NwXC6oJY5QOpjdWx78Hb40kQnxReiYah3PZN0jIdIdTrPYZb8dy9rPh8cS6Y0CjyH595r3IrasNVAAaJBTkkmZXzr6S1hg4q7uzXgZSVSRzojk1EdmzDcomCdC6T0BPXMvjsr3nCLW4aNIzaTadAj7GKZHII7EHrsu+APpeFJecOFIeJ3yTTiEC4Miqyu2tZTltCoDl8FMZwD4irjw7icSCZGEkVjJDpjHFJNUetQNPZQn5wr/K2wGfCvqHG7DhkVIl7Yaqg5JAxKWIJn49aSrCLZrl1keKGbWSgbJaXTsNSgkr34PTrXfAa+eOWuTI3lQW8t+srE/2qG3aO3QHuJZlfT19bbuGK6hzpxiTh3B2YStLMFWJZjjUzMcazjIyBk+8CufbWB72MYa4YEe623NLvTvp/Z8ZKrq7dFDMurSCGJxsSAdIzjqNq4zxi03i9d2BGIS6LHqbWM4U7pDvldQ3wem9dWh9GNzc2Ea3l9cMezDi39XAfBKqWc7kZxk1zO9ktFnMc9tevKCFfVdIz5AxjAhOSBtjPcBV1hc1rNG03iJ4DzLVksO1p/wHhUl1x9I5hI3ydy8gkm7cL2e+FfAGjWVGnr3HevoMGuN8U9HkVvEbiyTigkeMOGjkjDDIDYkUkSZ8Rg4qwehzmG8uYZVvFkPZMAksi6S2c5U5ALFcZz54qC2DTMEVhEmyEs/crbaUXRCK8LuzSRSsihl8CK8L/jsEMkccsqRvLns1Y41YxnGdu8Uce4qttbTTtjEUbPvtkgbD4nA+NcosLpAjFbBkZg1S5uGTW5zbMZI++GQ9P5GPT3Gp/CeOJNld0kX2o32Yfr7xVZ9FfPEnEreRplUSxyaToBClSoK7EnfqPgPGrLxXgiTYJysi+zIuzKf6jypMWzRLM8tbll4OXsqBFZF/cx/1Dvr996Z5rNILPi7xOIbrAY7JKNkk9/g3lT3New4oeJj8pcSG6Ga8DkVtRWBWaaloooooQiiiihCKKKKEIrXNGqkvGeIOXEEB+dfdm/hp3sfPwFLiRAxsytw2GIZBefEOIPPIbe3OMfvZR9AfVX7X5U04dw1IUCRjAH3k+JPeaxwzh6QRhEGw6nvJ7yfM1K1UuHDIN9/3e2wfKpkSIJXGfb7nWe2paXFuroyOAysCrKehBGCD5EGvnuZJOXuMggMbdun24GO482Q+Peo8a+hpp1RSzEKo6kkAD3k7VRfS9wmO64Y7gM7x/ORNGpk37x6n0SucnoNj3V1rDFuPuOE2uoVM4KzcX5kjgtGuwGliVA47IaiynGCOm2DknuFLOT/SRacRysTFJRuYZMB8eK4OGHu6d9cm5K9L5suHvbyIZXQ4gz7Olgchz10qe4dQ2NsZpdbejLiUsXy6OIRuz9okSHspMH1tUa7aQDjC5B8B41D6exgc2MbtaGePBZvzwXZvSNeQW1m9xLEGbKRh19SUB3AOiQespC6iMHurkfF44bZkuLIzyRyuYXvrtA6jWMZh1ANqQBm7QY6YzV54/wAHv7rl9ku0zdoVcKuCzKjD2gu2vQW2HgO+l/EuP3L8PtbU8KuJHMUWHKqVDIMBgGRwp/nAIya9so0bZAzMyDUSlLFDqpZyjyVJfcNupbi4ncDX8m+efQSgOWKkkEMwA+BqwehKZLvhj286LKsMuArjUNLYddm22bVj3VL4DyrxQWzI9zDba8kjQbiTdcYd5H0LgYGEAA7qc8gcpQ8KgaMTLI8janckKCQMAKM7ADzO5NKtNpYWPaXCcxKWWtesYTKQUjmvlKa6kjkt76e0KjSwjyyOM5BK6lGRk777Y8K5XzJylNwq8tmtr1jcXkhjZuzRSNTIC2nJBBZ/DurtPFI4riJojLgN9KOTS6kHIZWU5BBAOaqnCPRdpvUu7m8lu2i/dCQD1MdCSGOcZzgAb70qyWwMBBcJapAz1V3rT2HMKdyiOKRzvFfmOaLRqS4QBTqyBoZQAehznHd1NW7FZrnHpA5e4oLj5RwueTEihZITIoClejIJPVwR1xvn37TtaI76kN6D8InILb0ucjrexxztcx2/YBgTL7BDEHqDkHI8DnNcNm5iu5IvkpnlliLDEeWYMR0wD62O/T7tsiujQ+ibil+wbiN1pA6Bn7Zh7lU6B99LuYuVoeF8Z4fHFqKZhdmc5LN27KT4DYDYV3rG9kMaIuDyJkSFBKuKU6ZqnHoo9IVhaQC2kR4Zmf13I1iRydO5G642GCMDx612oDNVXmf0c2t7JFK66JI3Vi6ABnVTnQ/iCe/qKtQrh2mJCiEPZMEznOqY0EYrwvrBJUKSLqU939R4HzpNZ3j2sghmOqNtopT/AKH8/A99P5JQoJJAA6knAHvJqNe2STRlHGpW/wB5HnXPiwiTfZR3vsKphxABcfVp6bRt91KBrINIeEXjxSfJpjlgMxv9dB3H7Qp6DWocQPE/gWIkMsMuR1hbUUUU1LRRRRQhFYNZrDUIS/i/EhBGXO5Oyr3sx6AUvtBHZwtNdSIjOcySOwA1HooJ7h0AFFqPlN0ZD+6gJRPBpPpN8Ogrw525Gi4nGiSu6dmWZSmOpXG4Ox7j8POkQAyLFvxDJuA7nnQbFRE/SZoxiansO520yXjzZz/DaWQuY2WcyHTAEbIkc+Y7hgk+7HU1zWxj4h+3bEX0zmSUCfQrELGpEmU0j1RjRggfjVNZH4dfEgC5jsp8ZIbstee/uViV+9B1xXUOT+Yo+LcaF0iOiW1rpAYjJdmIOcHph2Hw7ulfTaAWZhc0XgQZnOo9I2a1FOZV39IXDBccMuoycfNM4PnH64/FcVwjk30gXVtavZ2iFpZpB2be0U1LghF6aiQCO4bnevpG+tBLG8bZ0yKyHHXDAg488GqfyP6LYOGu0isZpTsruoUovgoGdz3nv8qhstphQ4LmRBOoIG1acCTRJ/R56IUt8XN8BLcn1gh9ZIyd8nuZ/PoO7feunEVHvr5Yl1OfIAblj4KO81C+SST7zZSPuiU7n/qMP9I28zUFotT4r5uqeg8JrIdJmg+YL0l4ypJWFTM42Oj2QftOfVH4nyrHyad/bkEY+rEMn4s4/IUxghVVAUBQOgAwPuFb4qcQyfuPAU/PVbvhv2jnU+OiV/sCI+3rk/6js34E4/CvdeDwD/gx/wCBf0qdRWhDaMAFkxHnElQjwiD+DH/gX9K8TwCH6KlD/wAtmT/SQKZ4oxQYbDiAgRHjAlKDYzp+7m1D6swB/wAygH86BxfRtOhj+37UZ/vD2f7wFNsVhkB2PSvNGR9p7havg/cOVD45haowO43Fca//ANB2RR7O5TYjUmrwIIdfx1V1OThjRnVbnHeYj+7b3fUPmNvKovE+H2/EYHt7hD3akOzxt3Mp7vJhsd/dVNjtOgjNc8fNiw+HNpLaj5ivLkjnSLiVuJI9nXAljPVGx+KnqD/XNVvmH05WlvI0UUck7oWViMIgKnBwzZJ3HUDFOuSvRvb8M1NEXeRxpZ3PVc5wFHqjupZw/itjZ8SksjapbdoAY52G07OMsupt8ZbA3xkEbbZqa2CYjyxpcBUDDftol1kq96QvSgslqLaNI2M0SG4kJMsMIkHQMg9Zge/G2NgTsK/yBzXNY3UaXd2y2vZuxVyXRl05Qx/SUk9AQOnnivK/uZIr+8gsStrK8hVYF0PDcKpyoUNqVZe8L0OoqNJGDHsZu0hlu7qUmaK5GkdnErRzBVKvOoGvsSy9mUXYHJx4ddkGG2Fow2hlvmcPgKWTVd24haC6gR0yrYEkTEaSpIBGQdxnvFe/A+J9snrDTIp0yL4MP6Gueclc73V/xBHjilW0aLE4f1ollUdYmPTJwMZOdzjvq58T/s1wtwP3cmI5vL6r/fsf+9fLWqC6yxL54/NY9ldBOlbojjiN+rj771Y6K0BremKdFFFFCFjNKuY+ImOE6PbciNP5m2/AZNNG6Uik+evlHVbZdR/ncYH3LvSLQTcujE05+BMp0AC9M4CvLyZBMeF2AhiSNeijr4nvPxNa8c4mLe2mmP8Awo2f3lVJA+JAFL+bOborCNWdXkeQlY4YxqdyBk4HgB1PdVHk9NwUlb3h08MbDB1etkHuKyIgIPvq6BZIjgCxsx4SXvmSSalJ+Qua+H2vDnS7kRproySyKUMoP0VWQKDg7asHuNVzhXId/FaxcTsny3rNoi9tVBIyB9MEA5TGcdx7um8r8r8DvQZrWCJ/rIxfKE/WjZsD7sV0GOEKAqgAAYAAwAB3ADoK6ES2iE51wGZNQ7DcEsNmqF6OPSml/iGbEd0B0GyyAdSmeh8V+7vxd7++WJdRyT0VR1Zj0VR40pn5OtPlSXvZqk8eW1r6ucqQS46E4J3O/nUjh6GZ+3YHHSJT3KfpfzN+AxXJtT2Od+iJT15a/wAJ8NtJuwHVelnZHV2sxBk7h9GNfqr/AFbqa9X4zCDgyL8N/wAq8OYmIgbHiM+7IzXzLxHjlw8rFpZAckYDEAYPQAECiyWWJaIjoUIgSAJJmcdg3VKoaxr2337pBfUA49B/EH4/pWf2/B/EH4/pXzTy7w28vpTFbyOzhS51SlRgEDqT4kD41vyrFJcX0FvJLNpeQI+mRsgDrg526dauP0uOJ/qNpU0PleXIQ18wvpP9vwfxB+P6Uft6D+IPx/SvnTn62azv5oIpZuzXSV1yMTho1Y794BJGfKovH+F3lmYhPI69qgkXErNsfHB614z6ZGcGnSN9VRQ+UXYW3mF9K/t6D+IPuP6Uft+D+IPuP6V8sQ8QmLAdtJuQPbfv+NX7mT0X8QhkC2rz3CaclzIEw2SCuC/kD8aH/TYsMgPitE55HLigthDGfMeF2n9vwfxB+P6Vj9vQfxB+P6VyTmz0Z3SJb/IvlEjFD2+qceq+FxjLDvL9M9KrvNnKtzYW1tLLcS9pMWDxFj82QM4BDHNKh2GI+QbFbM0+0z/9LyUHbzC77+3If4i/l+dYv7ASYdDpkXdHG/wb6ynw+NfLUPG51OVmkB/nb+pr6L9HV+81mjP1IU/EqCcfn8aTa7FFsxa2KQQ6eFJEVzPULRY1oL2EzGvanNpxJnVwVxMgOpM7ZxsQfqt3GuZ8T524becK037H5QilWj0nt0nHUx5G3rDqTjGx8K6XxO2bIljHzqdB0Dr3off3HuNK/wDwdw+5lW7a2jaQ4bUc7kfXTOksMd4JyKLLFYx0os54gjGnyqniNmLzf6+ZLkHI3LsN+nyWfVBepILqKVl9aWF9JYEnBb6wJz1yO+pfpcaGK9VpYF+UqyyZA+auoCT+8GcrIuNJO+R3jYDrdzyhE/EYr7UwkijaLSMaWB1AE9+wZvw8KncU5dtrkoZ4Y5TGcoXGSp8vuG1dI/UBpRErKWGonGWzApNyklJsY17JNCBE0jSgGAowMDA2GKxf2IljdG6MCPv76kk4pdwvjkdw0yxsrdjJ2baSCM6Q3d/Nj3g1yiLwOpMBkZheHLN0xiMb/vIWMbeeOh+IpyKQynsb5T9C4XSfDtE3B95Xan4pEAm7dOIp46J9oAvXxg6vnrNFFFFPU61ZsDyFI+VyWR5juZpGbP2QdKj7hUzmC57O2lbvCED3nYfia9OEwCOCNemlF/LepneqMBqBPP4VQ30wSdZA5V8ckqvYsX8M4BddEluxXfsmZlcMcdAdGknuyudqeTW6upV1DKeqsMg+8GuWHhXHoZZbi2aJ45pHl+TOwJXUcgesBggYHqt416x+l27tn7PiHDpFZVDM0J1AKSQGKnIAOk9W7jXWdZXPlo3B0tRryUk5YqbzJ6MxC5vOFN8muUy3Zr+6lA3Kle7OOg2Ph31cuV+Ni8tIbgDT2qBivgehHwYGqDLzzbXxSO34jcxNI4Q2/ZLrfUwGhXCgrkE+trOBv3V0qwsUhiSOJQkaAKqr0AHhWbRfDA2L920Vlxx2IbjRQ+KfOOkA6N68n8gPT+823uzTRBtSvgy6u0m/it6v8ieqv37n401Fc6FWb9ftl54qiJSTNXvn44Lyu7cOjIejAivmr0i8ENvds2MLLk9MesNmH5N8a+mmrnHpT5T+UoCuAxIKsemodc4Hev5VTAtH+LHbGJk3B2458CnWc3gYfEbx5CpXoIH/ANRk/wCg3+tKk2d43DeEtdQBRc3N08faFQWRFLjC5/kz/e78CovLPKPELGcTwNFqAIKsJCrKeobCjwHQ91XUcycW6djZf4Z66No+oWZ0Uua9pBlOuqdMF6YEQmgVOuOJScU4NdS3WGns3UxyhQrFXIyrYwMYJ+4UemrrYf8A839Vq5DmPi3TsbL/AAz1TubOWuI8QlEs5hBVdKqgkCqMk7ZQknJ3JNED6jZhFBL2honSZzG7WhsCJPBc3t2w6k9Awz94ru3pC4FxS4uFfh8zrD2QHqTmMFssc4BGdiu9c3Hosu/GP/P/APCpich8RUYWchQMACSYADyAFU2j6jY4jmubGbSeIJxlu1LTrPEJwXQ+feBcTmW1FlK6MkZE2mcx5bCYJwfW3Db+fnVS9K0MsfDeHRXLarhS/aZbWxOBuSdz3b1J5oseJXiwDKw9imgmOSYdoTpyx9UfVGBv1O9Vmf0b30hzJIHIGMu0jHHh6ympLNbLKy658VtJnAzzWG2eJqVS4XYmeZIh1dgvuHefgMmvqLlrhwht0UDGQDjw2AH+UCuVej/0fSQ3eqYqfVwANWwz6xOpR3DG3ia7Wq1LbrWy1x5wzNrBIHacekhzXsebGBhxNeAw8oalcS9lcafoTZYZ7nHtAfzD1veDTXTUDjduTEWT24/nE/mXfHxGR8ahij03hl8PNTwzW6cD8HJefGoLhlT5M6RtrXWXXUOzOzYG3rDqN+6q3zjzEvD49U99LrI9SGNIQ7+4FDhc/SO35Vbhpmi8UkXu29Vh+hrm3IfJtst1I8zSXl7E5EjuC0cJHs+tJjU+kA5GSO4Dqb7Poy0ufgMgKnjkkkEUSvh3KnFOML2l5cy21s3sRH22Q/WVdI+LdfDFX3k/0fQ8NYm3dyHXEgc51kHKsMYCkZYbDfPlVguuIRxDMsiRjxdgo/zGqlxr0u8PhU6J1lkyAFQMw3IBywGkYGT1ppix7QLjGybqAp7dSvJAYp5zXEew7Qe1CyyD4Hf8CacwyBlDDoQCPjXhdQCSNlPRlI+8VC5WuNVrF9ldB96kr/SuQPTG3j2/sclX90Hcfcfg803orGaKoU6Sc3nNuF+vIi/ew/SpfHQ/yWYRDMnZuEA39YqQPxxUTmgZFuPG4j/qazzdzCLK0kn0GRhhUQdXdmCqPvP3ZpcEF0cgCvpHunxP2Wf7uy59Y2vMlqqqpguFUAAOyMcD7R0sfiTWvD+Z+KW1xPNc8KlkaYRg9iSQgjBAC6dYwSzN16k1JPEuZD64t7cAnaPKZA88yf1zW8XMnMK+3w6F/NWUH8Jj+Vd0gkGYhmeoy7hR8178C5ltb+/hX5BJBcRapi8saowAUr1Ay2S4646VfOL3BSCRh1CnHvOw/Eiqrypx28uLzTe2QtikDFTnWW1OgOlu4bDK791WTju8aL9eWNfhrB/pXLtxu0FKa59U6AJvE9amWVt2caoOiqF+4YqQKzRSgABIIJmZlYNQuK2naxMuN8ZHvHSp1akVl7Q9pac0NcWkEZJdwO97SEZ9pfVb3j/tXtxS87KJn8Og8zsKgR/M3ZH0Jtx5MP8AZ+8V68yj+zv7x/qFRiI4QXT+5s+mHNVOYDGbqdLr8kl13xSeMoGkRdY1HC50jz7zW0PFJGIAnTJOB8236VFnhlQghlZ5lAwF9bTjz6CpHCzMG7HUiFO4rnK+KnvqEOiaS6S75l9wEyKqxzGCHMS+cCaYL3vOIOjkG4iXy0Eke/AryPF27rmL/Af0r04tEsL9spAY+1Gf+J7h3HzrwtZUmlzNhNJGmIjG/iSQM1t7nh9ydd5w3z6SWGNYWXpU3DHdLrOSsNoG0jWQzeIGB91byOACTsBuT5Vsp8KU8wzEqsS+1KcfDv8A9++unEeIcO9j8p1XPYzSPkteAoXZ5z9M4XyUf7/CnWK8raAIoUdFGK9q9gMuMAOOe/PqiK++8kfBkitXFbVg05LSvgRxGU/hO6fAHb/KRXOuYuHSNxSeAcTaxikVJwg9XtCy6GIbUu+YxsSfzro3Dtp7kfbVvvjX/wCNVrm88RF0hsXhRDF67XGNAYOcadidRDb47gPKmWB12kxgRXYaYg6lqOJunuPOqW2noRsmIknmuLknfU8gw3xUav8ANVhtfRpw2NSq2kW4xlgXO/gXJIqrycF49KpY8StkXvMYGB8RH/Wq8bCWZuyk5kjy2xVZGwfLZ1HwrpSiRJ3o3K8R0EkmgyXabJAsahTlVUKCTk+qMbnvO1K+VF0pMn1J3GPDcGtuTuHPb2UMMhDNEujUOjAE4YbnYrg/GscvH527H/O/NRXCjACM3/cPnJWQv2n8Pf8AKeUUUU6anSXmbpbnwuI/zxUrjnB0uoWickAlWDLsysrBlZc7ZDAHfbuNROb9rcN9SSNvuYVJ49YNcW8kaMUZ19Vx1Vsghh5ggGlQTKO6svt7qiJWCzj2UeFb1RgtbSY+liSMnzKgsM+44r0/tn/63/qGo8/DFijLz3c+hBlnaURjA7yYlTFc14tzzJeSm14PDLM3Rp5ZJGAH1lDvhR9p/cBXRgwXRftlIYmVOOClJkumWEtx8qKTvBoMWpUjyGyHAJYMckYIGRtUnja7Q+U8f5kf1qo+j/kV+HydtdXJlup07PTqJUKpDEBn9ZiMZzsBv76tnHx8yW/hsknwVgT+GaltoaJhpmBnKWH9Jtn+8fPmKbUVrqrbNeLCKMUUUISrj9oXj1L7cZ1jHl1/35V7RTiaDVp1hl3Xx8Rv51NYUj4cDFNJCdg3rofI9QP991SRBciTydQ78vHJUNN6HLNtRuz880ulsACT2cq47hKmw8BtnFaw2wcBwkx22PaoDj7sipdtYRpIY50BJOUkOfW8ifGh+ELE5JiEsZOR9ZfLc7iuaIRxlTPYcifSujphhnljIjmt4CFfX2BLn6TSKSPdk1s3EBOCDb6wCRuy5yPDvrwe1SUYht9OertgY9wzk1m8sIkURIgkmYYGeo+03gKZ62g3ZXd2Or+OPApPoJEx6uNB/wAsE34XHpTGgoAejNq69+ag8N+euHlO6p6if1P+/Gtr0m3tggJZz6inO+T4Uw4ZZdlEqd4G/mT1qsC+5rMm1O/Ie/RTk3Wuf/qoN2fbqpYrNYrNXKRFYNZrVqEJZYf/AHNx/wCWP8h/WkfNdmflMc8tq13bxxkLHGqu0cpbeTs2I15XSNidODtvT3hbZkuG8ZdI/uIo/PNV3mXiN/Ncm14c8MRijWSWWUajlydKKNLb6VJJweo+PtjBJptqdUytxx6pbvYKjc3XnEuLSLa2tnPbWv0u1QxBvOQ4wFHcoJz5nFWXhnLvCeE25S6a3klA+daQK7scdFj3KjwAHvqO/NPFOFsr8VEdxasdLSwAao2PTIwuc47x8e6olz6Ybq6OjhvD5Hz0kkBYe8qnqj3l67BZFe0MhgBmsGnEnNT04q7+j8D5DGV2idneFc50Qs7FEJ33VSBjJx07qk8vL87dnxmx9yivbllZhaQ/Kf35QGQbbMdyPV22zjbwrw5VfUsz/Xnc/dgVwbQZ2hu8qyHSC/h7p5RRiimJCX8xW3aWsqjqUJHvG4/EVtwq6128bruSgPXqcdM++pkigjB79qScqHTG8J2MMjJjyJ1D8DU7qRgdY6j8TVA9UAjUZ8DQ9QFzX0ncPYkPxTiAjjJzFaW0ZckD+YgE/bYYz0x0pVy3zNcLGI+HcPuXhHUhtGrzZoY1JbzLmrxZ8EtZOI3t1fmNnhlWONZioSOLs1ZGAfYliWwT3g4qx8vc6215PNDbuHEKoda+y2osCFyN8aRv03r6D/Iuwg27eArqaOW/ElRSmcVUeFcZeFopr/hctvoY4ug5l0awVJlLMZAp1b6ie491dHurftI3Q9HUr94pFzhBc3ETWttGoEg0yTSNpQIfaVQMszMNs4wMnfOBVit1IUBsZxvpzj4Z3rmxy2IAZS2TnTimNm00UXg1yZIUY9cYb+Zdj+INThSmzbs55Iz0k+dT39HH34P96mqVLDJuyKbEADpjA15raiiimpawaT8fgICzJ7URz7176c1pMgIIPQ7H40qLD0jC35PJbhvuODlEMSTRjIyrDI/X30ofhBjfLR/KE7snLL8DsaqXM3H57BxGMlN8HUR5j7wc/fSUekqc7YYn+c/pXIiWhr6uYbwpl3X0Vm+jWp7L8IgsO35JdHlsVkOIrfsz9dgUx7gu5NNeG8LWEdSzn2nPU/8AauVXfPl1HjWrDPT5zPTqNu/fpW3D/SBPLIqDVueus7DvPSvIdphsN8sM+HZbifRbY5k5i7vn3XRgO2us/Qg297n9P6U8WlnArHs4hn2m9Zvef+2KZiupZ2kNvOxNT82BfOx3AuutwFPPWazRRRVKSivK5mCKWPRQWPuAzXpSvjR16IR/xW9byjXdvv2X41iI662a2xt5wB+BenBISsC5GGbLsPtOSxHwzj4Vzu65ZsuJ3U0wa+SXtCnbxowj+b+bwjKrDSNPU43zXQ+MXTRwP2ZUSEaIwxAHaN6qAk/aIrm0F7xfhcKwzWaXdsgwHtmZXG+STp9YnJzkqPfVtjY5rTcMnYCsv7yS4jrzplZ4j6KuIAAQ8TaZVYOsd0pZQy9PaLqf8OPKvG643zBZxHtIYJogMCRApC52DYjKnGSPo4rblD0oLJPIs14IowwEUd1Fl8EDIaZCFGGyuWycDNWPiliDfWLWsulZ3dp4421QyxomssV3XJbC6gMnUPCrXOiNdcjNBzq3ZPZ3S6Sora7GKAliWKR7sepKruT7yM1E5Wh02kWerDWfexLf1rz5rk+Y7Me1Myxj+8Rnp5A05giCqqjooAHwFcD7o09Q9z+Fb9sHefYflbZoraiqFMtSKQynsb4H6NwmPLWnT712p+aUcyWLSQnR+8jIkQ/aXf8AEbVPaG+m8MRX5wVFncA66cDTnhyMks5t9HNrxF43nDB021RkKWXrpbIOQCcjvGT41M4JyXZ2hDW0CxsAV1KTqIOMhiTlhkA79MbVPsb3toVeMgFl2yMhW6EEAjOD3ZFV7lLtJI5Lq9m1lZJQoxoihSJ2TOnONXqsSzEkA48c2tivfCkHm7q3qdzbrpEVWebfSLDZSJbqjT3UhASFCAfWOBqY+znu2J+G9SuHcbu1miivIoU7cOV7GRmKaACQ+pQDnPVe/A3zmuYej62biPHJ+IMD2ETu4Y9MkaI1yfBPW8sCnPMXN6TXJj4ajXt8QUWcbR2yk/8ACPs+9s4PeSNqvdZGtIhAVlNx1E9AAsXsyul8XtCyho/3kZ1L5+KnyYbfd4VIsrxZEDr0b7x3YPmDtUTgt88kYEwCTqB2sYYMFYjqCPotgkZ7q8ZybeQuP3MhzJj6DfX/AJT0Pnv41xX/AKbr2WflUN9bbueXhOc1mvNGzW+aclrNYNZrBoQqf6Q+A9vBqA9YbfH6J/MfGuYcBgBGAsZkViWEmoEKvQggEDBzXerm3DqVYbEYNcX5r4cbSaQlA8cuzDcbg5BBHcev31w7dBLX3hgff+l9f9CtZfDNlJriO68IhrR8xxhdZlPaEn1X+koUb7fS8qcejrgaSXDSAHs9R05+oD/U4FVqDizzOF7NS5yqNv6isMEYGxAGcV2PlHg4ggUYxkDH8o6f1PxpFmhGJFDThidw8q36tHdZIDmYF2U+fz+09C1tRRX0a+DRRRWNQoQvOWUKCScAAknwApdwuMuzTsMF9owR7MY6fFj6x+FaXDfKHKD9yh+cPc7D6A8h9L7vGjmXikkFu7QRNNNpPZxoMktjYn7IOCT8OpFKYDFeJYZb00+hssz0H5SninF+H3Ny1ncvGXhKsEkfSC7Kd13GWUEeYJ23FNPlTW2O0JkgxtL1aP8A6n1l/wCZ1H0s+1VA4Bb8J4wuieBY70ZMqnMUrP8ASYEY15bJwdx3gVJk9EE1vk8O4jPB/wAtySvxKkbe9TXUdChN9D3FpGRFOBCnBOIVw45yVZXy5ngRyRtIvqv8HXc/iKTcj+jWPht1PJGzMjqqR68FlGSXGQBtnQPgaXcn2vFrCTsrqMXNsx2kiZcxEnchDpJTJ3UDbu8K6DfXixRs7dFGT+nx6UmNEfBaYd+bNhpLstNbeIkKpTN89fKv0bddR8NbjYfAb0/FJ+W7QrEZH/eTN2jeWeg+ApwK50AGRccTXx0VEci8GDBtPPVZoooqhIRWGrNYNCFXrP8As1y0R2inJeP7L/SX49RSH0g8JsYI3ubm3mkjY/OiGR1UvtpaSNXVDkjBcjrjOc1b+M8ME0RXOGHrI3erDoRUOxnW7gkiuFBYAxzIcb7Yz7j1FJs8T/Hi3ThiKy3juFRFGlZpMxQ9j5271zDhPBr3i6KioOH8LHsxxjBkH4FyfrH1fJqkWHNcfCI3sLe1Et+JOzHZDKzZGVkkI9bVg4MfUEHoN6Zc6ce4l26cNs4ezLr6twGzmIbZzgdmV6MdznGOop7yZyJbcLiMjsrTkZkuJMDr1C6vZXPnk99d58UBk4kpGoaPdx+HcogNS8OSuTbqKZry9uXa5mGJIlx2QQdEIx1XOxXGNxvk5vDDOx6GqDz96QpbaOJLSLVNcNoi7QEE5wNSxncjJABbG5GxFWnlvhT29uqyyGWdvXlkJyWkIGceCjZQBgYAqCMHuAivlWgG7sFsSwCwFNr0BeDyyWi/VPxHnTWKcMAVIIO4I3BHkRSrlzmeC+h7WBsgHSynqjDqree/dkGvR+GshLQEKScmNv3bH81PmPuqAsfBN2VNWY+f0nzETGh6Hfq3pqtZpZBxlc6ZQYn8G6H+VvZP358qYBq217XYLDmluK3pDzNy4l0hBA1Yxv3jwz4juNOpTsd8bddtvPfbauWWvMs8lpbu91nVdXCS/OCJ3VO0KqHUaUCgBsZXIA91bNnEdpacPnhew4zoLw9hkQnHK/o6EEheTfwyQSd+m22PHvNXxa4vw/nO8YRNcSSrphtSuh1V5DNMVMgjK4mJXAKnYDJ60+5R5hnkvoVadnMpve3iJBWLsZtMWF+h6u3dnPfRDsIgNMk202yLan34pmV02itc1BueMoraBl3+og1N8e5feSKy5waJlIa0uMgFOc7UokuGuPUiJWLo8o2LeKx/kW7u7es/IpJj8/6qfwVPX/qN3+4be+vPmDmi2sIw07hc4CIMamJ2woJG3mcAd5FYAdFMgKdSmemHXE9B5PRevEuJ29jbmSVhFDGMfoFA3LHwG9V7h/GbS8n+U2d4Gn0aRC74UpsShiYBl9ZdWsDOeuRtTK+tmjmeedxNauoUxsg02+M4fv1KQxDMRkbH2QcVHmD0QWJYvhoI2ORLG20bHudWyNGTswxjodt66EBkICTiRqIExulikOJJmm3MnJNtxMlvWtb6PB1qMODnZjjHaISNnBz5ggikXD/SDecLkFvxiNnj6R3SAtqA8fr/AIMO8Golx6MuLWxVrO+7VYzlFdmUjPUYbUuD0IyAfCrja9pxG1e04latBKV3bTrib7cbqSFcdQpOR3ZFVEsa0Bzg9n/Zu6deGCxuorLwnjMV1H2kDa4ycBwDpbHXTnrg7e8Ed1LeJ/2m4W3G6JiSY932U+J3r3u5ks7dI4VAwBHDGO8jYD+pr34FwvsU9Y6pHOqRvFj/AEHQVwY0oj9G3DPdkOPtvV0L9NulOOA35nh7pkq4rajFFUqZFFFFCEUUUUIWKR8asXVxcwDMijDp3SJ4HH0h3GntaGlxGB7ZfAmQ4hhumPwRtSpXS6iEkTBXAOhyoJjYjB2P4r3/AHGkw5YD2xfiMrNOgLmbVpWAoxYPAB6qacA5IJxsxPSp99YvbyGe3BYNvLCPpfaT7X51pxvhMHFLRk1sAwwHQkMh7ww7xkDKnY49xr2zxzPRvMjr2axs2a17FhCV9lW+x1HtrVC9GtvLxO/k4lcnWsGIoDp0gsB7QXO2FOT9p/Krf6QOMkWd2EJVYoj2jjb1mGFiUjfJLKWPcCB9Lbw4Qv7Pt7bh0Q/tDggSaG7LO7PLqIwSBk6OucDpvSr0x6bXg/Ypn5yVF3OWbBMjMx72JXJPia60xFtLZfbMBo/+QcfnZTYNXn6O7CSPgkaQnRcXbu0bDquWx2h6+qqICR37D6VdGVzDFqmcMUXLuF0g4GSdIJxtvjekHo94aUtLd5FKsII40U9UQKCc+DO/rHy0D6Ne/PvFOytJFBwXRycHBEaIWcg93q4QHxdanjHSxi3WSvRQTTe3nhuI9SMk0bd4IdT+Yrw/Yun9zI8X2QdSf4W2HwxVH9FE4teCCZl3d5HCj6R1aQP8nwAJ7q25I5zvZuH3N7OYWSLtDGugpqCAMfWBxjqo9XORuaXFsPqdL+JlPOa22KWiQ/CuxS5Gx7GUeeqMn/UK8H1hdJtIypO6h0xnxwVApFwv0mdpBDPJZzxxTusaOpjkXLvoGrDBlGrvx4VNuvSRaRyzQydsrwbyfMyOqrthi0YYBSCDk0k2OMCQJ8JHsVvTNOIHXymZmlYgm1XK+yTImR7iAcVlYJyxYJBEW9pt3Y+/AXPxNQeOc+21rHFI5d458dm8Sa1fPQBs4yRvua04tzcy3MVpbwiS5kTtGV30LFGO+RlDb52AGayLNFOJMq6hhjqwRpWj+I6+Uzbg5f8AfSu4+qvza/cu5HvNSUiigQkBY0UZJ2AAHeT+tL+Bcbe4aeOWEwSQuFK6g2VZch1YDBB9bB8t96X+jzm8X1udZHbwt2cw8wSA48mAz781oWa6C4DCU88dq8MVzqE9gmXLnNcF92htmLpE+gvjALYz6udyN+pAz3ZrfmbliG+geGZR664D4GpSNwVPkd6oIl/ZHHcezacR/wAKTZ/D1z9z+VdRlmCgkkADqTsBVEZmie18M0MiD82pbTMSK5v6O+Y5YJn4Tfn56LaF26Sx42AJ6+ruPLI7jVtjX5M4iYZtZToTO/ZMf+G2f+G3Rc9D6vQrhT6SeRzexLLbnReQHVE4Oktg50E+/cHuPvNIbTm67vrY2UllMl4cI8rJogTDD50sdwRjIUA5OMGnOa2MNIyQn9w1HWF5hRW6a6ltZooIojPFKToAbDQBeust1iGRg9QcLvlcPLy9WJC8h0qOp/oPE+Va3l4kSF5G0qOpP++vlSi0tHunE066YlOYoj3/AG38/AVyo0bBrB6vlT8qqYUKYvvMm/KDb7L04PZvNJ8qmGCRiJD9BD3n7TU+xQBWa1DhhgksxIhiGZ4bAiiiimJaKKKKEIooooQiiiihC1YUjvuDujma1IVz7cZ9iT9G86ekVgJSokMRBI/kJkOI5hmPwd6V8P4tHP6rALKhyY3HrKw2yPHv3FL+a+VBfS2gkwYIJGldfrELhVx3jJJPkMd9M+JcDSbBOVkHsyLs6n39/uNQBxKe22uFMkfdNGNwPtr3e8VhkeJAM3/8h31e25MMJkX9vHV41++9P65v6Q7zVw2+ue5wttDj6glAZv776veFSrrc6LuAiKd0DD95CwDL/iBx91KOO8mm5s7ezZwYo3j7VsaS8cYOAADszEICc+J8qvsr2Nc15NJjlj2UzwRMSVA4lxEwcvRPuoMKwQDoWeUEyy/4daL5Fj0YU25oh/Z3LKw9HdEjP80ra3/DX91QOf7hbzinDrFFKwo4LBkZFJBGVUOBnTGmNvrYqb6Z5O3n4dZA/vpgzD7JIQEj3M/3Guo31OhgjEl57d0rI8k+5EuIbm2S3jcSR2sdsGZcEGZcSkA9+Cqg+eaW8qAPx/iuRkaI0PhjCgj8Kt9paR2skhACm6nGkL3kQqDt/wCW5qkejKTXxfjD/wDNx/6jj/21Ix15sV4wl1JHdalgFz7idyY7C4tc5+Q8RHZ92FYSj/Umfia6JydfCXmHiLHqYU0/ygR/qK57xC17W343cLunyqMqfE9u/wD7W/EVYeEXfyLjNpcucQ39tGNZ6BmiRSCfKRFz5MK6sdgcxwGMjzk1x7rAou1LajtO0+kVCnzAORn3Et95ril4j8Ing4lCCYJmkhuIx1JErjIHmFBHgw+1XZOJ8VWBULbl5EjRR1ZnOMD3DUx8lNU/lzl6wu7eYlI5JHedJGzqkXM8nTJJTbBGMdxrjWaJowS4TaZAjZVMcFn0jcITifCu1tzrZALiFl78DcDvyVzt9YCscp8+QXXCe1upFVlUwzAndm049UdSXBBAA6k+FQ/RjyzxCzWWKQotqWYxB95QTnDBV2AbYlWPXw3y+4LyVYcOzKqIJD1mkILZPXTnZR5KBW4roUNhhudMAzBHWerygNc4iSmckXk8ljC11G0c2nDB/aONgxHdqGDg75zU/ivGY4QNXrO3sxruzHyH9aXNxaa4ytqulP40gwP7i9T76ncL4EkRLZLyN7Uj7sf0HlXIfGdFcdEJA55cNfsqxCbD/dx1DHjq91EtOEPM4musZBykI9lPM/Wan+KwFratw4QhinPNLiRHRDXgMgiiiimpaKKKKEIooooQiiiihCKKKKEIooooQsVqVreivJISW75ajZtceqGT60e33r0Nefa3kPtKtwo719ST7jsfhT6sUkwGzm2h2eME8R3Sk/1Db5x6pAeYrd/UnUxkb6Z0xv5ZGPjUO85JsLqYXGD2wIZZYpmDAg5BGGx18qs00CuMMAR4EAj8aWS8q2zHPZBT4oSh/wApr1r7RD+0jqPKDoHYgjkfBUCHkvTcrcm6uJJERljExV0TX1IVVXfHfnPnSXgnozmtHuWhviDdH5xjACRuxyh14Deu2+CPKrKeVgPYuJ08teR+IoXgMw6XkvxCn8xTRbLQARd2fxlSvuvNDCP8+YPYFJ7z0axHh/yCBzFEzBpGK65HYMGzkkDJKjuO21SYvR/C1ilnc/2iOIAIzKEdAOmCp2IG2fDrmp7cCmP/AOZL8Ao/IVgcsfXuLh/7+PyFeG2WgiUjjPEY66TRoYQxeOAPcBRuFcqW1mQzSSSMilUa5mMmhTsQgYhVyNsgZxtXsnH7aL1IAG8Egjz/AKQBUiHlS2ByY9R8XJb8zTOG2VRhVCjwAx+VLc60RKuIHM+F7+g3WeQ8pKbi7m9iNYF+tJ6z+8KNh8a9bblhA2uYtPJ9aToPcvQU6rNZEBpM31O3DlgjTuAkz0jZ5xWgXyrZRWaKoSEUUUUIRRRRQhFFFFCEUUUUIRRRRQhFFFFCEUUUUIRRRRQhFBoooQtKytFFZbmvVmtTRRWgvAs0UUV4ULNYoor1eFZFZoorwL1FFFFeoRRRRQhFFFFCEUUUUIRRRRQhf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1800">
              <a:solidFill>
                <a:prstClr val="black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" y="-144463"/>
            <a:ext cx="1939729" cy="27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3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452320" y="6592271"/>
            <a:ext cx="2133600" cy="365125"/>
          </a:xfrm>
        </p:spPr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855117" y="6374551"/>
            <a:ext cx="2895600" cy="365125"/>
          </a:xfrm>
        </p:spPr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-801960" y="6345331"/>
            <a:ext cx="2133600" cy="365125"/>
          </a:xfrm>
        </p:spPr>
        <p:txBody>
          <a:bodyPr/>
          <a:lstStyle>
            <a:lvl1pPr algn="ctr">
              <a:defRPr sz="1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8E13DEC-2412-41D2-8B26-82780D65DC1B}" type="slidenum">
              <a:rPr lang="zh-TW" altLang="en-US" smtClean="0">
                <a:solidFill>
                  <a:srgbClr val="C0504D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884368" y="6010527"/>
            <a:ext cx="216024" cy="33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7596336" y="6165304"/>
            <a:ext cx="216024" cy="2987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308304" y="6331120"/>
            <a:ext cx="216024" cy="2662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7937" y="6403129"/>
            <a:ext cx="7236296" cy="266235"/>
          </a:xfrm>
          <a:prstGeom prst="rect">
            <a:avLst/>
          </a:prstGeom>
          <a:solidFill>
            <a:schemeClr val="accent2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prstClr val="white"/>
              </a:solidFill>
            </a:endParaRP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-7935" y="836712"/>
            <a:ext cx="9151937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 userDrawn="1"/>
        </p:nvCxnSpPr>
        <p:spPr>
          <a:xfrm>
            <a:off x="1979712" y="836712"/>
            <a:ext cx="716428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 userDrawn="1"/>
        </p:nvCxnSpPr>
        <p:spPr>
          <a:xfrm>
            <a:off x="2" y="764704"/>
            <a:ext cx="7667897" cy="0"/>
          </a:xfrm>
          <a:prstGeom prst="line">
            <a:avLst/>
          </a:prstGeom>
          <a:ln w="28575">
            <a:solidFill>
              <a:srgbClr val="A93623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日期版面配置區 3"/>
          <p:cNvSpPr txBox="1">
            <a:spLocks/>
          </p:cNvSpPr>
          <p:nvPr userDrawn="1"/>
        </p:nvSpPr>
        <p:spPr>
          <a:xfrm>
            <a:off x="7452320" y="63762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7920880" cy="648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55563" y="5137487"/>
            <a:ext cx="1077737" cy="15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320200" y="6416951"/>
            <a:ext cx="2895600" cy="365125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7884368" y="6010527"/>
            <a:ext cx="216024" cy="33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596336" y="6165304"/>
            <a:ext cx="216024" cy="2987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308304" y="6331120"/>
            <a:ext cx="216024" cy="2662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7937" y="6403129"/>
            <a:ext cx="7236296" cy="266235"/>
          </a:xfrm>
          <a:prstGeom prst="rect">
            <a:avLst/>
          </a:prstGeom>
          <a:solidFill>
            <a:schemeClr val="accent2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12" name="日期版面配置區 3"/>
          <p:cNvSpPr txBox="1">
            <a:spLocks/>
          </p:cNvSpPr>
          <p:nvPr userDrawn="1"/>
        </p:nvSpPr>
        <p:spPr>
          <a:xfrm>
            <a:off x="7452320" y="63762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投影片編號版面配置區 5"/>
          <p:cNvSpPr txBox="1">
            <a:spLocks/>
          </p:cNvSpPr>
          <p:nvPr userDrawn="1"/>
        </p:nvSpPr>
        <p:spPr>
          <a:xfrm>
            <a:off x="-612576" y="63093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400" b="1" kern="12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13DEC-2412-41D2-8B26-82780D65DC1B}" type="slidenum">
              <a:rPr lang="zh-TW" altLang="en-US" sz="2400" smtClean="0">
                <a:solidFill>
                  <a:srgbClr val="C0504D">
                    <a:lumMod val="50000"/>
                  </a:srgbClr>
                </a:solidFill>
              </a:rPr>
              <a:pPr/>
              <a:t>‹#›</a:t>
            </a:fld>
            <a:endParaRPr lang="zh-TW" altLang="en-US" sz="2400" dirty="0">
              <a:solidFill>
                <a:srgbClr val="C0504D">
                  <a:lumMod val="50000"/>
                </a:srgbClr>
              </a:solidFill>
            </a:endParaRPr>
          </a:p>
        </p:txBody>
      </p:sp>
      <p:cxnSp>
        <p:nvCxnSpPr>
          <p:cNvPr id="14" name="直線接點 13"/>
          <p:cNvCxnSpPr/>
          <p:nvPr userDrawn="1"/>
        </p:nvCxnSpPr>
        <p:spPr>
          <a:xfrm>
            <a:off x="2" y="908720"/>
            <a:ext cx="9151937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 userDrawn="1"/>
        </p:nvCxnSpPr>
        <p:spPr>
          <a:xfrm>
            <a:off x="1979712" y="908720"/>
            <a:ext cx="716428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 userDrawn="1"/>
        </p:nvCxnSpPr>
        <p:spPr>
          <a:xfrm>
            <a:off x="2" y="836712"/>
            <a:ext cx="7667897" cy="0"/>
          </a:xfrm>
          <a:prstGeom prst="line">
            <a:avLst/>
          </a:prstGeom>
          <a:ln w="28575">
            <a:solidFill>
              <a:srgbClr val="A93623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字版面配置區 2"/>
          <p:cNvSpPr>
            <a:spLocks noGrp="1"/>
          </p:cNvSpPr>
          <p:nvPr>
            <p:ph idx="1"/>
          </p:nvPr>
        </p:nvSpPr>
        <p:spPr bwMode="auto">
          <a:xfrm>
            <a:off x="179512" y="1052740"/>
            <a:ext cx="8507288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Wingdings" panose="05000000000000000000" pitchFamily="2" charset="2"/>
              <a:buChar char="Ø"/>
              <a:defRPr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defRPr>
            </a:lvl1pPr>
            <a:lvl2pPr marL="742950" indent="-285750">
              <a:buFont typeface="Wingdings" panose="05000000000000000000" pitchFamily="2" charset="2"/>
              <a:buChar char="ü"/>
              <a:defRPr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defRPr>
            </a:lvl2pPr>
            <a:lvl3pPr>
              <a:defRPr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defRPr>
            </a:lvl4pPr>
            <a:lvl5pPr>
              <a:defRPr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69376" y="5257803"/>
            <a:ext cx="1074626" cy="151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8C31-AA0C-41B2-807D-2320B3AA5E67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6D09-2B76-47A2-900E-8402261D5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3DEC-2412-41D2-8B26-82780D65DC1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Atomlab</a:t>
            </a:r>
            <a:r>
              <a:rPr lang="en-US" altLang="zh-TW" smtClean="0"/>
              <a:t> 500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Linearity Testing (Shield method)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55911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55911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0"/>
            <a:ext cx="54069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75656" y="3717032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35</a:t>
            </a:r>
            <a:endParaRPr lang="zh-TW" altLang="en-US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28" y="1340768"/>
            <a:ext cx="778818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Performace</a:t>
            </a:r>
            <a:endParaRPr lang="zh-TW" altLang="en-US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133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724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5448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68961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052736"/>
            <a:ext cx="1343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Key Functions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072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Source setup</a:t>
            </a:r>
            <a:endParaRPr lang="zh-TW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5572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55911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00808"/>
            <a:ext cx="55816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8884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700" y="1338263"/>
            <a:ext cx="55626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1916832"/>
            <a:ext cx="55435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667000"/>
            <a:ext cx="5581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Dose Calibrator Quality Assurance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55721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55721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340768"/>
            <a:ext cx="55721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988840"/>
            <a:ext cx="55816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Geometry Test 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5626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55721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88840"/>
            <a:ext cx="55721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196752"/>
            <a:ext cx="55911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Accuracy Test</a:t>
            </a:r>
            <a:endParaRPr lang="zh-TW" alt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55340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55721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Linearity Testing (Decay method)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5721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56007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060848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052736"/>
            <a:ext cx="56197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988840"/>
            <a:ext cx="55721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2350" y="1"/>
            <a:ext cx="54088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30</Words>
  <Application>Microsoft Office PowerPoint</Application>
  <PresentationFormat>如螢幕大小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Times New Roman</vt:lpstr>
      <vt:lpstr>Wingdings</vt:lpstr>
      <vt:lpstr>2_Office 佈景主題</vt:lpstr>
      <vt:lpstr>Atomlab 500</vt:lpstr>
      <vt:lpstr>Configuration</vt:lpstr>
      <vt:lpstr>Performace</vt:lpstr>
      <vt:lpstr>Basic Key Functions</vt:lpstr>
      <vt:lpstr>Source setup</vt:lpstr>
      <vt:lpstr>Dose Calibrator Quality Assurance</vt:lpstr>
      <vt:lpstr>Geometry Test </vt:lpstr>
      <vt:lpstr>Accuracy Test</vt:lpstr>
      <vt:lpstr>Linearity Testing (Decay method)</vt:lpstr>
      <vt:lpstr>Linearity Testing (Shield method)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CRC-35</dc:title>
  <dc:creator>migo</dc:creator>
  <cp:lastModifiedBy>Cyclotron</cp:lastModifiedBy>
  <cp:revision>16</cp:revision>
  <dcterms:created xsi:type="dcterms:W3CDTF">2015-11-28T00:50:43Z</dcterms:created>
  <dcterms:modified xsi:type="dcterms:W3CDTF">2015-11-30T03:08:22Z</dcterms:modified>
</cp:coreProperties>
</file>